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71" r:id="rId10"/>
    <p:sldId id="264" r:id="rId11"/>
    <p:sldId id="265" r:id="rId12"/>
    <p:sldId id="267" r:id="rId13"/>
    <p:sldId id="268" r:id="rId14"/>
    <p:sldId id="263" r:id="rId15"/>
    <p:sldId id="269" r:id="rId16"/>
    <p:sldId id="270" r:id="rId17"/>
    <p:sldId id="273" r:id="rId18"/>
    <p:sldId id="272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6DF9E5-BB2D-4294-8B10-9B6DFA80C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F1F3413-1AD2-4865-BBA9-146B132475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5D8017-2E43-403D-BA5F-1B2CC2F76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20B66C-BAF4-4690-9552-FCA47DAD0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A6A0CF-18A8-41FD-AC13-DF697DAEC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6438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918F7-F855-447C-843E-77EDA074C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08B4657-5D36-4B68-8E61-E4D8BB236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C48071F-3480-484A-9504-08903CE89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24DA39-344D-46A5-875B-37E8C5F3F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01BB03-7862-4BAB-B6A6-911E4AC3D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3944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9A4D73E-16CE-4D25-A623-E6167B86B9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7D55985-2969-45E7-B3F6-CA41A736C2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78657D-60E3-47CA-8D9F-96856AAC2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3B0AD3-DC80-4D28-9A95-8CE096DB2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ACE6128-6CCF-43CD-9E9E-BD014C2A3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7402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F851DE-5C9E-49F7-942C-B6EA28957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E5CAF1-0060-4833-ADE7-DF5B6BBCE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676AF9-5E6D-428D-ABB2-47676218B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978832-302B-4D83-A70E-FA8C88C6B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97307D-BED3-4825-B6BB-984A670B7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853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AD16DD-2FF6-4BC5-9E89-3D332D54B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3077B74-1980-48ED-A9F7-AAF8812B2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361DFF-4851-4BE8-B73F-83AC2BCF2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A61561A-7BBD-46C2-814F-67FA2FB94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CE7FB8-1D71-4C37-8E82-F0CC3552C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8845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751078-35AC-4232-834F-889D3D56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BAF08B-679F-4379-A4BC-4FAB32F271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B1E2EF5-BBC5-4DC3-9DF9-03E403281A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FEF3869-4EC1-48E3-A942-B958E3E5D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4D274B-7D9D-4B37-9CDB-7708EA0BE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3449B0-51E4-470F-9745-847F3194D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136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200DAC-EFD0-4954-8B5A-00A680B1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90820C5-64A7-4F5A-A89F-59C8DDF96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3474438-9AD9-454B-9800-D6C7D27646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74CC08D-2678-4963-A85C-A085571609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CD760A6-F0EA-43AB-A63C-5ABEC21804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2179C36-CA33-4257-8442-CEF0A563F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F97C296-1143-4042-84B2-4655B4328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AE79C9C-3CFE-4D4C-9D65-F30A66B4F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1822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3FD724-F585-4FBA-8F5C-62EA0B474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73D6739-0162-4FA1-BA59-436CDC47B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F0B7B85-E360-472A-96C0-280AC01B0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0A90116-7DF6-4E1D-8169-3882BE990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2611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C41A8A5-D3B6-4F11-8F68-185772835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C907205-A372-4A74-AFDF-40C4418AD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AE48342-7698-437C-A465-7F46C8DE1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2921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A6ED6A-0B0C-4008-9647-47C39B7C4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678A6E-BE3B-4173-8F22-D91608DC5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BB4EC1B-A369-435C-9160-27195152B4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4A43FCA-ABD5-47C7-9B19-55633D904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5E9C18-AC1B-46EC-B2F1-AA2E2B992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FE8938-DBE0-4DCA-86BE-5987B61F8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0291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0DB622-6CC9-4AFB-9153-07AC2F442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5B166A9-4636-4DFC-9312-56A9445817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E56A855-6338-45A3-AECA-B66C400EB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0FB90C4-7A40-4EC8-B264-1A5F56DAE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13A54D-F947-4F99-84C7-BD1C29ADB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56C2127-56D9-4C8E-A9DF-E677D6C08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4854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1AB091-0622-4FB2-9EDF-9F5C6863C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3F9CFB-E513-4B33-A4E2-B138D22BE6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2A7E75-925A-4871-83D4-F73C219D10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D97BB-23A8-4DB3-8950-39769966046B}" type="datetimeFigureOut">
              <a:rPr lang="ru-RU" smtClean="0"/>
              <a:t>05.02.2021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3B6052-232B-4262-BC95-BCB4CA9370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48F553-304B-49D0-A2B1-AE2DE67EE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58ECD-25C4-41FD-927E-39DD0B4EC7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9061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ubsta-Bubsta/react-render-optimization-demo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AAF335-696B-4E22-9FBA-C554750DFF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Оптимизация рендера </a:t>
            </a:r>
            <a:r>
              <a:rPr lang="en-US" dirty="0"/>
              <a:t>React-</a:t>
            </a:r>
            <a:r>
              <a:rPr lang="ru-RU" dirty="0"/>
              <a:t>компонентов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BF0C97D-2C15-454D-88DC-5656CE5FE5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 err="1"/>
              <a:t>Sixhands</a:t>
            </a:r>
            <a:r>
              <a:rPr lang="en-US" dirty="0"/>
              <a:t> </a:t>
            </a:r>
            <a:r>
              <a:rPr lang="ru-RU" dirty="0"/>
              <a:t>Храмцов Арсений </a:t>
            </a:r>
          </a:p>
        </p:txBody>
      </p:sp>
    </p:spTree>
    <p:extLst>
      <p:ext uri="{BB962C8B-B14F-4D97-AF65-F5344CB8AC3E}">
        <p14:creationId xmlns:p14="http://schemas.microsoft.com/office/powerpoint/2010/main" val="248614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77F202-A59B-457E-A32A-91C421FCB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Функция </a:t>
            </a:r>
            <a:r>
              <a:rPr lang="en-US" dirty="0" err="1"/>
              <a:t>useCallback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5BF14D3-2A3B-4ED5-8068-538AB3EAE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966" t="16466" r="66857" b="45712"/>
          <a:stretch/>
        </p:blipFill>
        <p:spPr>
          <a:xfrm>
            <a:off x="1459637" y="1784412"/>
            <a:ext cx="8217618" cy="433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473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95E6D3-99FF-4840-B859-6676D5871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4">
            <a:hlinkClick r:id="" action="ppaction://media"/>
            <a:extLst>
              <a:ext uri="{FF2B5EF4-FFF2-40B4-BE49-F238E27FC236}">
                <a16:creationId xmlns:a16="http://schemas.microsoft.com/office/drawing/2014/main" id="{8EC33E56-3E6F-4CDD-A89A-1CF19780BD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4871" y="2035350"/>
            <a:ext cx="8840787" cy="4351338"/>
          </a:xfrm>
        </p:spPr>
      </p:pic>
    </p:spTree>
    <p:extLst>
      <p:ext uri="{BB962C8B-B14F-4D97-AF65-F5344CB8AC3E}">
        <p14:creationId xmlns:p14="http://schemas.microsoft.com/office/powerpoint/2010/main" val="42380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3C3FE1-13DD-4B06-8B91-36C56426B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035" y="8307"/>
            <a:ext cx="10515600" cy="1325563"/>
          </a:xfrm>
        </p:spPr>
        <p:txBody>
          <a:bodyPr/>
          <a:lstStyle/>
          <a:p>
            <a:r>
              <a:rPr lang="ru-RU" dirty="0"/>
              <a:t>Передача данных через </a:t>
            </a:r>
            <a:r>
              <a:rPr lang="ru-RU" dirty="0" err="1"/>
              <a:t>проспы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C8E6EEB3-15D5-4686-BFFD-3CB31D9C8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398" t="18867" r="70993" b="33404"/>
          <a:stretch/>
        </p:blipFill>
        <p:spPr>
          <a:xfrm>
            <a:off x="2824579" y="1191827"/>
            <a:ext cx="6276512" cy="539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116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45AF0C-E1A4-4E40-9AB3-D4801E5E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данных через пропсы. Проблема объектов</a:t>
            </a:r>
          </a:p>
        </p:txBody>
      </p:sp>
      <p:pic>
        <p:nvPicPr>
          <p:cNvPr id="4" name="5">
            <a:hlinkClick r:id="" action="ppaction://media"/>
            <a:extLst>
              <a:ext uri="{FF2B5EF4-FFF2-40B4-BE49-F238E27FC236}">
                <a16:creationId xmlns:a16="http://schemas.microsoft.com/office/drawing/2014/main" id="{426193D3-135C-4D54-ADE9-B7916CBD41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4813" y="1825625"/>
            <a:ext cx="8840787" cy="4351338"/>
          </a:xfrm>
        </p:spPr>
      </p:pic>
    </p:spTree>
    <p:extLst>
      <p:ext uri="{BB962C8B-B14F-4D97-AF65-F5344CB8AC3E}">
        <p14:creationId xmlns:p14="http://schemas.microsoft.com/office/powerpoint/2010/main" val="2615976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5C3D0D-FECE-4089-A35E-9A402688A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работает </a:t>
            </a:r>
            <a:r>
              <a:rPr lang="en-US" dirty="0" err="1"/>
              <a:t>useMemo</a:t>
            </a:r>
            <a:r>
              <a:rPr lang="en-US" dirty="0"/>
              <a:t> </a:t>
            </a:r>
            <a:r>
              <a:rPr lang="ru-RU" dirty="0"/>
              <a:t>под капотом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22ACCE1-5CEE-43EA-AEFD-C76A277F25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010" t="12567" r="66567" b="34391"/>
          <a:stretch/>
        </p:blipFill>
        <p:spPr>
          <a:xfrm>
            <a:off x="2692866" y="1690688"/>
            <a:ext cx="5561901" cy="4062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04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AE8188-6B6D-4DEF-9F61-B2F443D8D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/>
              <a:t>useMemo</a:t>
            </a:r>
            <a:r>
              <a:rPr lang="en-US" dirty="0"/>
              <a:t>	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74300698-C05F-4BE5-8933-0EE334001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628" t="12564" r="69812" b="25000"/>
          <a:stretch/>
        </p:blipFill>
        <p:spPr>
          <a:xfrm>
            <a:off x="2778711" y="976544"/>
            <a:ext cx="5660994" cy="5660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40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266276-7A6A-4DFA-83F5-2CC7D2BC4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проблемы с объектами</a:t>
            </a:r>
          </a:p>
        </p:txBody>
      </p:sp>
      <p:pic>
        <p:nvPicPr>
          <p:cNvPr id="4" name="6">
            <a:hlinkClick r:id="" action="ppaction://media"/>
            <a:extLst>
              <a:ext uri="{FF2B5EF4-FFF2-40B4-BE49-F238E27FC236}">
                <a16:creationId xmlns:a16="http://schemas.microsoft.com/office/drawing/2014/main" id="{81F9966C-493A-41E2-BB51-55D7799D486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4813" y="1825625"/>
            <a:ext cx="8840787" cy="4351338"/>
          </a:xfrm>
        </p:spPr>
      </p:pic>
    </p:spTree>
    <p:extLst>
      <p:ext uri="{BB962C8B-B14F-4D97-AF65-F5344CB8AC3E}">
        <p14:creationId xmlns:p14="http://schemas.microsoft.com/office/powerpoint/2010/main" val="848546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5945DB-C927-4F75-B414-CDF7BC2F4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82B550-A430-4AF4-8A89-70E85B9BB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4982" y="1766902"/>
            <a:ext cx="7822035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4000" dirty="0"/>
              <a:t>Не стоит доводить использование этих функций до фанатизма, но, в местах, достаточное количество логики, стоит задуматься о минимально возможном ускорении</a:t>
            </a:r>
          </a:p>
        </p:txBody>
      </p:sp>
    </p:spTree>
    <p:extLst>
      <p:ext uri="{BB962C8B-B14F-4D97-AF65-F5344CB8AC3E}">
        <p14:creationId xmlns:p14="http://schemas.microsoft.com/office/powerpoint/2010/main" val="2661404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456029-BB61-4797-8933-C97716903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Спасибо за внимание	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4BCB88-73D5-4200-AD7D-CD50A95A7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Код примеров лежит на </a:t>
            </a:r>
            <a:r>
              <a:rPr lang="ru-RU" dirty="0" err="1"/>
              <a:t>гитхабе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https://github.com/Dubsta-Bubsta/react-render-optimization-demos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9774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BB06AC-416C-4156-A0DC-CF7E0ED6C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Мое мнение до этого доклада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95AF0D-5CC1-4CD0-9A6C-56EE71BDC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2166" y="1843380"/>
            <a:ext cx="8255493" cy="4351338"/>
          </a:xfrm>
        </p:spPr>
        <p:txBody>
          <a:bodyPr>
            <a:normAutofit/>
          </a:bodyPr>
          <a:lstStyle/>
          <a:p>
            <a:r>
              <a:rPr lang="ru-RU" sz="3600" dirty="0"/>
              <a:t>Зачем использовать всякие оптимизации в </a:t>
            </a:r>
            <a:r>
              <a:rPr lang="ru-RU" sz="3600" dirty="0" err="1"/>
              <a:t>реакте</a:t>
            </a:r>
            <a:r>
              <a:rPr lang="ru-RU" sz="3600" dirty="0"/>
              <a:t>, если и так все шустро работает</a:t>
            </a:r>
            <a:r>
              <a:rPr lang="en-US" sz="3600" dirty="0"/>
              <a:t>? </a:t>
            </a:r>
            <a:r>
              <a:rPr lang="ru-RU" sz="3600" dirty="0"/>
              <a:t>Не думаю, что тебя спасут эти </a:t>
            </a:r>
            <a:r>
              <a:rPr lang="ru-RU" sz="3600" dirty="0" err="1"/>
              <a:t>хайповые</a:t>
            </a:r>
            <a:r>
              <a:rPr lang="ru-RU" sz="3600" dirty="0"/>
              <a:t> штучки, если ты в компоненте написал цикл с 6 вложенностями.</a:t>
            </a:r>
          </a:p>
          <a:p>
            <a:r>
              <a:rPr lang="ru-RU" sz="3600" dirty="0"/>
              <a:t>Я ошибался</a:t>
            </a:r>
          </a:p>
        </p:txBody>
      </p:sp>
    </p:spTree>
    <p:extLst>
      <p:ext uri="{BB962C8B-B14F-4D97-AF65-F5344CB8AC3E}">
        <p14:creationId xmlns:p14="http://schemas.microsoft.com/office/powerpoint/2010/main" val="1713338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A82864-B444-4F31-A442-B86F5BC6B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же случаются  тормоза</a:t>
            </a:r>
            <a:r>
              <a:rPr lang="en-US" dirty="0"/>
              <a:t>?</a:t>
            </a:r>
            <a:endParaRPr lang="ru-RU" dirty="0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B25DA7E5-031A-47EB-AAD8-7104F424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512" t="17823" r="42617" b="48106"/>
          <a:stretch/>
        </p:blipFill>
        <p:spPr>
          <a:xfrm>
            <a:off x="1899821" y="1787184"/>
            <a:ext cx="7002516" cy="434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988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3F9042-AAA0-43CF-8973-DD7151DCC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же случаются тормоза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7063C312-6E6B-476D-9BB5-99CD7EB6D3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397" t="15171" r="38027" b="46473"/>
          <a:stretch/>
        </p:blipFill>
        <p:spPr>
          <a:xfrm>
            <a:off x="2189824" y="1690688"/>
            <a:ext cx="7655511" cy="464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68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21-02-05 01-49-54-544">
            <a:hlinkClick r:id="" action="ppaction://media"/>
            <a:extLst>
              <a:ext uri="{FF2B5EF4-FFF2-40B4-BE49-F238E27FC236}">
                <a16:creationId xmlns:a16="http://schemas.microsoft.com/office/drawing/2014/main" id="{66CCA11F-689A-4F34-A81D-76E98F34EFF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9566" y="742547"/>
            <a:ext cx="9962939" cy="4903649"/>
          </a:xfrm>
        </p:spPr>
      </p:pic>
    </p:spTree>
    <p:extLst>
      <p:ext uri="{BB962C8B-B14F-4D97-AF65-F5344CB8AC3E}">
        <p14:creationId xmlns:p14="http://schemas.microsoft.com/office/powerpoint/2010/main" val="392446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9BC1B2-F386-469E-9A05-396459F1E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 </a:t>
            </a:r>
            <a:r>
              <a:rPr lang="en-US" dirty="0" err="1"/>
              <a:t>React.memo</a:t>
            </a:r>
            <a:r>
              <a:rPr lang="en-US" dirty="0"/>
              <a:t>	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BE547FC-EC54-4678-87A5-04917F0AC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966" t="19073" r="67532" b="36106"/>
          <a:stretch/>
        </p:blipFill>
        <p:spPr>
          <a:xfrm>
            <a:off x="1953087" y="1631969"/>
            <a:ext cx="7520178" cy="486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516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99CAE5-616A-4A5F-8C87-DD148CC18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 </a:t>
            </a:r>
            <a:r>
              <a:rPr lang="en-US" dirty="0" err="1"/>
              <a:t>React.memo</a:t>
            </a:r>
            <a:endParaRPr lang="ru-RU" dirty="0"/>
          </a:p>
        </p:txBody>
      </p:sp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CBBA31D6-AD4B-4613-8EE2-93CC0171C4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4813" y="1825625"/>
            <a:ext cx="8840787" cy="4351338"/>
          </a:xfrm>
        </p:spPr>
      </p:pic>
    </p:spTree>
    <p:extLst>
      <p:ext uri="{BB962C8B-B14F-4D97-AF65-F5344CB8AC3E}">
        <p14:creationId xmlns:p14="http://schemas.microsoft.com/office/powerpoint/2010/main" val="1962777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F9B21C-C218-4D6F-AC91-9B345EF25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функций через </a:t>
            </a:r>
            <a:r>
              <a:rPr lang="ru-RU" dirty="0" err="1"/>
              <a:t>проспы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C162FDB0-4958-49FF-AF0D-46CF95E6F5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122" t="16166" r="67701" b="39014"/>
          <a:stretch/>
        </p:blipFill>
        <p:spPr>
          <a:xfrm>
            <a:off x="276900" y="1445310"/>
            <a:ext cx="5740862" cy="358657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7DD92B-59FA-4786-826E-B268A80E47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16" t="17832" r="69782" b="30130"/>
          <a:stretch/>
        </p:blipFill>
        <p:spPr>
          <a:xfrm>
            <a:off x="6174239" y="1445310"/>
            <a:ext cx="5742483" cy="482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080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A1EE0D-CA1B-411D-A24A-7ECBDCC59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 с передачей функций. Замыкание</a:t>
            </a:r>
          </a:p>
        </p:txBody>
      </p:sp>
      <p:pic>
        <p:nvPicPr>
          <p:cNvPr id="4" name="3">
            <a:hlinkClick r:id="" action="ppaction://media"/>
            <a:extLst>
              <a:ext uri="{FF2B5EF4-FFF2-40B4-BE49-F238E27FC236}">
                <a16:creationId xmlns:a16="http://schemas.microsoft.com/office/drawing/2014/main" id="{6016548F-E4D2-4F95-852B-56D2021BA5F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4813" y="1825625"/>
            <a:ext cx="8840787" cy="4351338"/>
          </a:xfrm>
        </p:spPr>
      </p:pic>
    </p:spTree>
    <p:extLst>
      <p:ext uri="{BB962C8B-B14F-4D97-AF65-F5344CB8AC3E}">
        <p14:creationId xmlns:p14="http://schemas.microsoft.com/office/powerpoint/2010/main" val="108979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141</Words>
  <Application>Microsoft Office PowerPoint</Application>
  <PresentationFormat>Широкоэкранный</PresentationFormat>
  <Paragraphs>21</Paragraphs>
  <Slides>18</Slides>
  <Notes>0</Notes>
  <HiddenSlides>0</HiddenSlides>
  <MMClips>6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Тема Office</vt:lpstr>
      <vt:lpstr>Оптимизация рендера React-компонентов</vt:lpstr>
      <vt:lpstr>Мое мнение до этого доклада</vt:lpstr>
      <vt:lpstr>Почему же случаются  тормоза?</vt:lpstr>
      <vt:lpstr>Почему же случаются тормоза</vt:lpstr>
      <vt:lpstr>Презентация PowerPoint</vt:lpstr>
      <vt:lpstr>Используем React.memo </vt:lpstr>
      <vt:lpstr>Используем React.memo</vt:lpstr>
      <vt:lpstr>Передача функций через проспы</vt:lpstr>
      <vt:lpstr>Проблема с передачей функций. Замыкание</vt:lpstr>
      <vt:lpstr>Функция useCallback</vt:lpstr>
      <vt:lpstr>Презентация PowerPoint</vt:lpstr>
      <vt:lpstr>Передача данных через проспы</vt:lpstr>
      <vt:lpstr>Передача данных через пропсы. Проблема объектов</vt:lpstr>
      <vt:lpstr>Как работает useMemo под капотом</vt:lpstr>
      <vt:lpstr>useMemo </vt:lpstr>
      <vt:lpstr>Решение проблемы с объектами</vt:lpstr>
      <vt:lpstr>Заключение</vt:lpstr>
      <vt:lpstr>Спасибо за внимание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Оптимизация рендера React-компонентов</dc:title>
  <dc:creator>Арсений Храмцов</dc:creator>
  <cp:lastModifiedBy>Арсений Храмцов</cp:lastModifiedBy>
  <cp:revision>15</cp:revision>
  <dcterms:created xsi:type="dcterms:W3CDTF">2021-02-04T21:56:54Z</dcterms:created>
  <dcterms:modified xsi:type="dcterms:W3CDTF">2021-02-05T00:42:07Z</dcterms:modified>
</cp:coreProperties>
</file>

<file path=docProps/thumbnail.jpeg>
</file>